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7" r:id="rId2"/>
    <p:sldId id="260" r:id="rId3"/>
    <p:sldId id="261" r:id="rId4"/>
    <p:sldId id="262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2E713-D661-47C1-80D9-9B2A95B93D19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433EA-5446-4969-BAF2-0523CBCE35E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730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33EA-5446-4969-BAF2-0523CBCE35E2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551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33EA-5446-4969-BAF2-0523CBCE35E2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551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33EA-5446-4969-BAF2-0523CBCE35E2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551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33EA-5446-4969-BAF2-0523CBCE35E2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551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33EA-5446-4969-BAF2-0523CBCE35E2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551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33EA-5446-4969-BAF2-0523CBCE35E2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551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33EA-5446-4969-BAF2-0523CBCE35E2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55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09D8444-380D-4CDD-9812-9F42390E10A6}" type="datetimeFigureOut">
              <a:rPr lang="es-CO" smtClean="0"/>
              <a:t>20/10/2011</a:t>
            </a:fld>
            <a:endParaRPr lang="es-CO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8A1E3C5-D194-4DF2-936E-5B0DB480B9C5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otaria69.com.co/default.asp?iId=FMKLEG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turismocolombianet.blogspot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rriendorural.com/" TargetMode="External"/><Relationship Id="rId5" Type="http://schemas.openxmlformats.org/officeDocument/2006/relationships/hyperlink" Target="http://colombia.travel/" TargetMode="External"/><Relationship Id="rId4" Type="http://schemas.openxmlformats.org/officeDocument/2006/relationships/hyperlink" Target="http://discapacidadcolombia.com/turismo/" TargetMode="Externa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www.carlosma.net/contact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76672"/>
            <a:ext cx="2016223" cy="139781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395536" y="2204864"/>
            <a:ext cx="8280919" cy="366254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s-CO" sz="2400" b="1" dirty="0" smtClean="0"/>
          </a:p>
          <a:p>
            <a:pPr algn="ctr"/>
            <a:r>
              <a:rPr lang="es-CO" sz="2400" b="1" dirty="0" smtClean="0"/>
              <a:t>Sumario </a:t>
            </a:r>
          </a:p>
          <a:p>
            <a:pPr algn="just"/>
            <a:endParaRPr lang="es-CO" sz="2400" dirty="0"/>
          </a:p>
          <a:p>
            <a:pPr marL="457200" indent="-457200">
              <a:buFont typeface="Wingdings" pitchFamily="2" charset="2"/>
              <a:buChar char="ü"/>
            </a:pPr>
            <a:r>
              <a:rPr lang="es-CO" sz="3200" dirty="0">
                <a:latin typeface="Century Gothic" pitchFamily="34" charset="0"/>
              </a:rPr>
              <a:t>I</a:t>
            </a:r>
            <a:r>
              <a:rPr lang="es-CO" sz="3200" dirty="0" smtClean="0">
                <a:latin typeface="Century Gothic" pitchFamily="34" charset="0"/>
              </a:rPr>
              <a:t>ntroducción </a:t>
            </a:r>
            <a:endParaRPr lang="es-CO" sz="3200" dirty="0" smtClean="0">
              <a:latin typeface="Century Gothic" pitchFamily="34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Definiciones de la accesibilidad web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Experiencias  y ejemplos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Cómo </a:t>
            </a:r>
            <a:r>
              <a:rPr lang="es-CO" sz="3200" dirty="0" smtClean="0">
                <a:latin typeface="Century Gothic" pitchFamily="34" charset="0"/>
              </a:rPr>
              <a:t>funciona  y Aplicaciones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Preguntas</a:t>
            </a:r>
            <a:endParaRPr lang="es-CO" sz="3200" dirty="0" smtClean="0">
              <a:latin typeface="Century Gothic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6672"/>
            <a:ext cx="3024336" cy="139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68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76672"/>
            <a:ext cx="2016223" cy="139781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619108" y="2204864"/>
            <a:ext cx="7668855" cy="347787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latin typeface="Century Gothic" pitchFamily="34" charset="0"/>
              </a:rPr>
              <a:t>INTRODUCCION </a:t>
            </a:r>
          </a:p>
          <a:p>
            <a:pPr algn="just"/>
            <a:endParaRPr lang="es-CO" sz="2400" dirty="0"/>
          </a:p>
          <a:p>
            <a:r>
              <a:rPr lang="es-CO" sz="3200" dirty="0" smtClean="0">
                <a:solidFill>
                  <a:schemeClr val="tx1"/>
                </a:solidFill>
                <a:latin typeface="Century Gothic" pitchFamily="34" charset="0"/>
              </a:rPr>
              <a:t>Darle </a:t>
            </a:r>
            <a:r>
              <a:rPr lang="es-CO" sz="3200" dirty="0">
                <a:solidFill>
                  <a:schemeClr val="tx1"/>
                </a:solidFill>
                <a:latin typeface="Century Gothic" pitchFamily="34" charset="0"/>
              </a:rPr>
              <a:t>a las personas con discapacidad una </a:t>
            </a:r>
          </a:p>
          <a:p>
            <a:r>
              <a:rPr lang="es-CO" sz="3200" dirty="0">
                <a:solidFill>
                  <a:schemeClr val="tx1"/>
                </a:solidFill>
                <a:latin typeface="Century Gothic" pitchFamily="34" charset="0"/>
              </a:rPr>
              <a:t>forma de desarrollarse como personas y de desarrollar su trabajo</a:t>
            </a:r>
            <a:endParaRPr lang="es-CO" sz="2800" dirty="0">
              <a:solidFill>
                <a:srgbClr val="FFC000"/>
              </a:solidFill>
            </a:endParaRPr>
          </a:p>
          <a:p>
            <a:pPr algn="just"/>
            <a:endParaRPr lang="es-CO" sz="2400" dirty="0" smtClean="0"/>
          </a:p>
          <a:p>
            <a:pPr algn="just"/>
            <a:endParaRPr lang="es-CO" sz="2000" dirty="0" smtClean="0">
              <a:solidFill>
                <a:srgbClr val="FFC000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6672"/>
            <a:ext cx="3024336" cy="91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36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76672"/>
            <a:ext cx="2016223" cy="139781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6672"/>
            <a:ext cx="3024336" cy="139781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60576" y="2204864"/>
            <a:ext cx="8280919" cy="378565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latin typeface="Century Gothic" pitchFamily="34" charset="0"/>
              </a:rPr>
              <a:t>CONCEPTOS BÁSICOS</a:t>
            </a:r>
            <a:endParaRPr lang="es-CO" sz="2400" dirty="0" smtClean="0"/>
          </a:p>
          <a:p>
            <a:pPr algn="just"/>
            <a:endParaRPr lang="es-CO" sz="2400" dirty="0"/>
          </a:p>
          <a:p>
            <a:pPr marL="457200" indent="-457200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Accesibilidad web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Textos Alternativos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Subtitulaje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O" sz="3200" dirty="0">
                <a:latin typeface="Century Gothic" pitchFamily="34" charset="0"/>
              </a:rPr>
              <a:t>T</a:t>
            </a:r>
            <a:r>
              <a:rPr lang="es-CO" sz="3200" dirty="0" smtClean="0">
                <a:latin typeface="Century Gothic" pitchFamily="34" charset="0"/>
              </a:rPr>
              <a:t>ecnología </a:t>
            </a:r>
            <a:r>
              <a:rPr lang="es-CO" sz="3200" dirty="0" smtClean="0">
                <a:latin typeface="Century Gothic" pitchFamily="34" charset="0"/>
              </a:rPr>
              <a:t>adaptada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Audio video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Otras </a:t>
            </a:r>
          </a:p>
        </p:txBody>
      </p:sp>
    </p:spTree>
    <p:extLst>
      <p:ext uri="{BB962C8B-B14F-4D97-AF65-F5344CB8AC3E}">
        <p14:creationId xmlns:p14="http://schemas.microsoft.com/office/powerpoint/2010/main" val="29502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76672"/>
            <a:ext cx="2016223" cy="139781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395537" y="2564904"/>
            <a:ext cx="8280919" cy="384720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2400" b="1" dirty="0" smtClean="0"/>
              <a:t>EJEMPLOS Y EXPERIENCIAS </a:t>
            </a:r>
          </a:p>
          <a:p>
            <a:pPr algn="ctr"/>
            <a:r>
              <a:rPr lang="es-CO" sz="2400" b="1" dirty="0" smtClean="0"/>
              <a:t>CARLOSMA.NET </a:t>
            </a:r>
            <a:r>
              <a:rPr lang="es-CO" sz="2400" dirty="0"/>
              <a:t> 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s-CO" sz="2800" u="sng" dirty="0">
                <a:hlinkClick r:id="rId4"/>
              </a:rPr>
              <a:t>http://discapacidadcolombia.com/turismo/</a:t>
            </a:r>
            <a:endParaRPr lang="es-CO" sz="2800" dirty="0"/>
          </a:p>
          <a:p>
            <a:pPr marL="342900" indent="-342900">
              <a:buFont typeface="Wingdings" pitchFamily="2" charset="2"/>
              <a:buChar char="ü"/>
            </a:pPr>
            <a:r>
              <a:rPr lang="es-CO" sz="2800" u="sng" dirty="0">
                <a:hlinkClick r:id="rId5"/>
              </a:rPr>
              <a:t>http://colombia.travel</a:t>
            </a:r>
            <a:endParaRPr lang="es-CO" sz="2800" dirty="0"/>
          </a:p>
          <a:p>
            <a:pPr marL="342900" indent="-342900">
              <a:buFont typeface="Wingdings" pitchFamily="2" charset="2"/>
              <a:buChar char="ü"/>
            </a:pPr>
            <a:r>
              <a:rPr lang="es-CO" sz="2800" u="sng" dirty="0" smtClean="0">
                <a:hlinkClick r:id="rId6"/>
              </a:rPr>
              <a:t>http</a:t>
            </a:r>
            <a:r>
              <a:rPr lang="es-CO" sz="2800" u="sng" dirty="0">
                <a:hlinkClick r:id="rId6"/>
              </a:rPr>
              <a:t>://www.arriendorural.com/</a:t>
            </a:r>
            <a:endParaRPr lang="es-CO" sz="2800" dirty="0"/>
          </a:p>
          <a:p>
            <a:pPr marL="342900" indent="-342900">
              <a:buFont typeface="Wingdings" pitchFamily="2" charset="2"/>
              <a:buChar char="ü"/>
            </a:pPr>
            <a:r>
              <a:rPr lang="es-CO" sz="2800" u="sng" dirty="0">
                <a:hlinkClick r:id="rId7"/>
              </a:rPr>
              <a:t>http://turismocolombianet.blogspot.com</a:t>
            </a:r>
            <a:r>
              <a:rPr lang="es-CO" sz="2800" u="sng" dirty="0" smtClean="0">
                <a:hlinkClick r:id="rId7"/>
              </a:rPr>
              <a:t>/</a:t>
            </a:r>
            <a:endParaRPr lang="es-CO" sz="2800" u="sng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es-CO" sz="2800" dirty="0">
                <a:hlinkClick r:id="rId8"/>
              </a:rPr>
              <a:t>http://</a:t>
            </a:r>
            <a:r>
              <a:rPr lang="es-CO" sz="2800" dirty="0" smtClean="0">
                <a:hlinkClick r:id="rId8"/>
              </a:rPr>
              <a:t>www.notaria69.com.co/default.asp?iId=FMKLEG</a:t>
            </a:r>
            <a:endParaRPr lang="es-CO" sz="2800" dirty="0" smtClean="0"/>
          </a:p>
          <a:p>
            <a:pPr marL="342900" indent="-342900">
              <a:buFont typeface="Wingdings" pitchFamily="2" charset="2"/>
              <a:buChar char="ü"/>
            </a:pPr>
            <a:endParaRPr lang="es-CO" sz="28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6672"/>
            <a:ext cx="3024336" cy="139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58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76672"/>
            <a:ext cx="2016223" cy="139781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395537" y="2276872"/>
            <a:ext cx="8280919" cy="378565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latin typeface="Century Gothic" pitchFamily="34" charset="0"/>
              </a:rPr>
              <a:t>Como funciona  y Aplicaciones</a:t>
            </a:r>
          </a:p>
          <a:p>
            <a:pPr algn="ctr"/>
            <a:endParaRPr lang="es-CO" sz="24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Diseño centrado en el usuario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Móviles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Paginas web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Lectores de pantallas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Aplicaciones web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3200" dirty="0" smtClean="0">
                <a:latin typeface="Century Gothic" pitchFamily="34" charset="0"/>
              </a:rPr>
              <a:t>Video Audio 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6672"/>
            <a:ext cx="3024336" cy="139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29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76672"/>
            <a:ext cx="2016223" cy="139781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395537" y="2276872"/>
            <a:ext cx="8280919" cy="35394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latin typeface="Century Gothic" pitchFamily="34" charset="0"/>
              </a:rPr>
              <a:t>CREDITOS Y PARTICIPANTES </a:t>
            </a:r>
          </a:p>
          <a:p>
            <a:pPr algn="ctr"/>
            <a:endParaRPr lang="es-CO" sz="2400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2400" b="1" dirty="0" smtClean="0">
                <a:latin typeface="Century Gothic" pitchFamily="34" charset="0"/>
              </a:rPr>
              <a:t>Agradecimiento</a:t>
            </a:r>
            <a:r>
              <a:rPr lang="es-CO" sz="2400" dirty="0" smtClean="0">
                <a:latin typeface="Century Gothic" pitchFamily="34" charset="0"/>
              </a:rPr>
              <a:t> </a:t>
            </a:r>
            <a:r>
              <a:rPr lang="es-CO" sz="2400" dirty="0" err="1" smtClean="0">
                <a:latin typeface="Century Gothic" pitchFamily="34" charset="0"/>
              </a:rPr>
              <a:t>Hubog</a:t>
            </a:r>
            <a:r>
              <a:rPr lang="es-CO" sz="2400" dirty="0" smtClean="0">
                <a:latin typeface="Century Gothic" pitchFamily="34" charset="0"/>
              </a:rPr>
              <a:t>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2400" b="1" dirty="0" smtClean="0">
                <a:latin typeface="Century Gothic" pitchFamily="34" charset="0"/>
              </a:rPr>
              <a:t>Apoyo</a:t>
            </a:r>
            <a:r>
              <a:rPr lang="es-CO" sz="2400" dirty="0" smtClean="0">
                <a:latin typeface="Century Gothic" pitchFamily="34" charset="0"/>
              </a:rPr>
              <a:t>  Luis Betancourt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2400" b="1" dirty="0" err="1" smtClean="0">
                <a:latin typeface="Century Gothic" pitchFamily="34" charset="0"/>
              </a:rPr>
              <a:t>Tallerista</a:t>
            </a:r>
            <a:r>
              <a:rPr lang="es-CO" sz="2400" dirty="0" smtClean="0">
                <a:latin typeface="Century Gothic" pitchFamily="34" charset="0"/>
              </a:rPr>
              <a:t> Carlos Machado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2400" dirty="0" smtClean="0">
                <a:latin typeface="Century Gothic" pitchFamily="34" charset="0"/>
              </a:rPr>
              <a:t>MIEMBROS DEL  ESCUADRON #TURISTIC</a:t>
            </a:r>
          </a:p>
          <a:p>
            <a:pPr algn="just"/>
            <a:r>
              <a:rPr lang="es-CO" sz="2400" dirty="0" smtClean="0">
                <a:latin typeface="Century Gothic" pitchFamily="34" charset="0"/>
              </a:rPr>
              <a:t> CONTACTO </a:t>
            </a:r>
            <a:endParaRPr lang="es-CO" sz="2400" dirty="0">
              <a:latin typeface="Century Gothic" pitchFamily="34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2400" dirty="0" smtClean="0">
                <a:latin typeface="Century Gothic" pitchFamily="34" charset="0"/>
                <a:hlinkClick r:id="rId4"/>
              </a:rPr>
              <a:t>http://www.carlosma.net/contacto</a:t>
            </a:r>
            <a:r>
              <a:rPr lang="es-CO" sz="2400" dirty="0" smtClean="0">
                <a:latin typeface="Century Gothic" pitchFamily="34" charset="0"/>
              </a:rPr>
              <a:t>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CO" sz="2400" dirty="0" smtClean="0">
                <a:latin typeface="Century Gothic" pitchFamily="34" charset="0"/>
              </a:rPr>
              <a:t> TUITER @</a:t>
            </a:r>
            <a:r>
              <a:rPr lang="es-CO" sz="2400" dirty="0" err="1" smtClean="0">
                <a:latin typeface="Century Gothic" pitchFamily="34" charset="0"/>
              </a:rPr>
              <a:t>carlosmanet</a:t>
            </a:r>
            <a:r>
              <a:rPr lang="es-CO" sz="2400" dirty="0" smtClean="0">
                <a:latin typeface="Century Gothic" pitchFamily="34" charset="0"/>
              </a:rPr>
              <a:t>  @Luis3etancourt</a:t>
            </a:r>
            <a:r>
              <a:rPr lang="es-CO" sz="3200" dirty="0" smtClean="0">
                <a:latin typeface="Century Gothic" pitchFamily="34" charset="0"/>
              </a:rPr>
              <a:t> 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6672"/>
            <a:ext cx="3024336" cy="139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1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76672"/>
            <a:ext cx="2016223" cy="139781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395537" y="2276872"/>
            <a:ext cx="8280919" cy="284693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sz="11500" b="1" dirty="0" smtClean="0">
                <a:solidFill>
                  <a:schemeClr val="tx1"/>
                </a:solidFill>
                <a:latin typeface="Century Gothic" pitchFamily="34" charset="0"/>
              </a:rPr>
              <a:t>GRACIAS </a:t>
            </a:r>
          </a:p>
          <a:p>
            <a:pPr algn="ctr"/>
            <a:endParaRPr lang="es-CO" sz="3200" dirty="0">
              <a:latin typeface="Century Gothic" pitchFamily="34" charset="0"/>
            </a:endParaRPr>
          </a:p>
          <a:p>
            <a:pPr algn="ctr"/>
            <a:endParaRPr lang="es-CO" sz="3200" dirty="0" smtClean="0">
              <a:latin typeface="Century Gothic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6672"/>
            <a:ext cx="3024336" cy="139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93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516</TotalTime>
  <Words>103</Words>
  <Application>Microsoft Office PowerPoint</Application>
  <PresentationFormat>Presentación en pantalla (4:3)</PresentationFormat>
  <Paragraphs>52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Aspecto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KSYSTEM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#TurisTic </dc:title>
  <dc:creator>Carlos_M</dc:creator>
  <cp:lastModifiedBy>Carlos_M</cp:lastModifiedBy>
  <cp:revision>32</cp:revision>
  <dcterms:created xsi:type="dcterms:W3CDTF">2011-10-19T22:18:58Z</dcterms:created>
  <dcterms:modified xsi:type="dcterms:W3CDTF">2011-10-21T01:08:18Z</dcterms:modified>
</cp:coreProperties>
</file>